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44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7295E-DEC8-4D3E-9733-21CC5F0C116E}" type="datetimeFigureOut">
              <a:rPr lang="en-US" smtClean="0"/>
              <a:t>5/6/2018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B0D44-69D9-4240-A4CD-BB4558C870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6508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7295E-DEC8-4D3E-9733-21CC5F0C116E}" type="datetimeFigureOut">
              <a:rPr lang="en-US" smtClean="0"/>
              <a:t>5/6/2018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B0D44-69D9-4240-A4CD-BB4558C870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5279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7295E-DEC8-4D3E-9733-21CC5F0C116E}" type="datetimeFigureOut">
              <a:rPr lang="en-US" smtClean="0"/>
              <a:t>5/6/2018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B0D44-69D9-4240-A4CD-BB4558C870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9000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7295E-DEC8-4D3E-9733-21CC5F0C116E}" type="datetimeFigureOut">
              <a:rPr lang="en-US" smtClean="0"/>
              <a:t>5/6/2018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B0D44-69D9-4240-A4CD-BB4558C870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4057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7295E-DEC8-4D3E-9733-21CC5F0C116E}" type="datetimeFigureOut">
              <a:rPr lang="en-US" smtClean="0"/>
              <a:t>5/6/2018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B0D44-69D9-4240-A4CD-BB4558C870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536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7295E-DEC8-4D3E-9733-21CC5F0C116E}" type="datetimeFigureOut">
              <a:rPr lang="en-US" smtClean="0"/>
              <a:t>5/6/2018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B0D44-69D9-4240-A4CD-BB4558C870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6627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7295E-DEC8-4D3E-9733-21CC5F0C116E}" type="datetimeFigureOut">
              <a:rPr lang="en-US" smtClean="0"/>
              <a:t>5/6/2018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B0D44-69D9-4240-A4CD-BB4558C870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4777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7295E-DEC8-4D3E-9733-21CC5F0C116E}" type="datetimeFigureOut">
              <a:rPr lang="en-US" smtClean="0"/>
              <a:t>5/6/2018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B0D44-69D9-4240-A4CD-BB4558C870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7815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7295E-DEC8-4D3E-9733-21CC5F0C116E}" type="datetimeFigureOut">
              <a:rPr lang="en-US" smtClean="0"/>
              <a:t>5/6/2018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B0D44-69D9-4240-A4CD-BB4558C870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9479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7295E-DEC8-4D3E-9733-21CC5F0C116E}" type="datetimeFigureOut">
              <a:rPr lang="en-US" smtClean="0"/>
              <a:t>5/6/2018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B0D44-69D9-4240-A4CD-BB4558C870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0510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7295E-DEC8-4D3E-9733-21CC5F0C116E}" type="datetimeFigureOut">
              <a:rPr lang="en-US" smtClean="0"/>
              <a:t>5/6/2018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B0D44-69D9-4240-A4CD-BB4558C870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926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A7295E-DEC8-4D3E-9733-21CC5F0C116E}" type="datetimeFigureOut">
              <a:rPr lang="en-US" smtClean="0"/>
              <a:t>5/6/2018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2B0D44-69D9-4240-A4CD-BB4558C870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3615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691" y="0"/>
            <a:ext cx="11970327" cy="6691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48563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258" y="149628"/>
            <a:ext cx="11720946" cy="6575367"/>
          </a:xfrm>
        </p:spPr>
      </p:pic>
    </p:spTree>
    <p:extLst>
      <p:ext uri="{BB962C8B-B14F-4D97-AF65-F5344CB8AC3E}">
        <p14:creationId xmlns:p14="http://schemas.microsoft.com/office/powerpoint/2010/main" val="39182118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572" y="157942"/>
            <a:ext cx="11671068" cy="6525491"/>
          </a:xfrm>
        </p:spPr>
      </p:pic>
    </p:spTree>
    <p:extLst>
      <p:ext uri="{BB962C8B-B14F-4D97-AF65-F5344CB8AC3E}">
        <p14:creationId xmlns:p14="http://schemas.microsoft.com/office/powerpoint/2010/main" val="42116017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Widescreen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ADEC User</dc:creator>
  <cp:lastModifiedBy>ADEC User</cp:lastModifiedBy>
  <cp:revision>2</cp:revision>
  <dcterms:created xsi:type="dcterms:W3CDTF">2018-05-06T04:58:08Z</dcterms:created>
  <dcterms:modified xsi:type="dcterms:W3CDTF">2018-05-06T04:59:20Z</dcterms:modified>
</cp:coreProperties>
</file>